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536" y="260648"/>
            <a:ext cx="5619301" cy="38164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Памятка</a:t>
            </a:r>
          </a:p>
          <a:p>
            <a:pPr algn="ctr"/>
            <a:r>
              <a:rPr lang="ru-RU" sz="4400" b="1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юного </a:t>
            </a:r>
          </a:p>
          <a:p>
            <a:pPr algn="ctr"/>
            <a:r>
              <a:rPr lang="ru-RU" sz="4400" b="1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велосипедиста</a:t>
            </a:r>
          </a:p>
        </p:txBody>
      </p:sp>
      <p:pic>
        <p:nvPicPr>
          <p:cNvPr id="5" name="Picture 6" descr="perekho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336" y="3068960"/>
            <a:ext cx="3192774" cy="354007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454164"/>
            <a:ext cx="4608512" cy="23153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612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107504" y="188640"/>
            <a:ext cx="8784976" cy="6264696"/>
          </a:xfrm>
          <a:prstGeom prst="verticalScroll">
            <a:avLst/>
          </a:prstGeom>
          <a:solidFill>
            <a:srgbClr val="66FFFF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rgbClr val="66FF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 лет дети могут ездить только внутри дворов, на специальных площадках, по велодорожкам, выезжать на дорогу строго запрещено.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Если велосипедная дорожка пересекается с дорогой и вам нужно перебраться на противоположную сторону  дороги, то необходимо всегда остановиться и сойти с велосипеда.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3.Переводить свой велосипед на другую сторону дороги разрешено лишь при зеленом сигнале светофора, при красном и желтом выходить на проезжую часть нельзя.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Запрещена езда, не держась за руль, хотя бы одно рукой.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5.Запрещается перевозить пассажиров.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6.Следите за исправностью своего велосипеда. Перед началом движения проверьте исправность тормоза, звонка, надежность крепления руля и сиденья, если необходимо, подкачайте шины.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Сзади на вашем велосипеде должен быть установлен светоотражатель красного цвета. Спереди можете установить светоотражатель белого или желтого цвета, а с боков -оранжевые.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Надевайте шлем, чтобы защитить голову в случае падения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8382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42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Венера</dc:creator>
  <cp:lastModifiedBy>Венера</cp:lastModifiedBy>
  <cp:revision>2</cp:revision>
  <dcterms:created xsi:type="dcterms:W3CDTF">2012-04-03T12:04:13Z</dcterms:created>
  <dcterms:modified xsi:type="dcterms:W3CDTF">2012-04-03T12:17:40Z</dcterms:modified>
</cp:coreProperties>
</file>